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8" r:id="rId1"/>
  </p:sldMasterIdLst>
  <p:notesMasterIdLst>
    <p:notesMasterId r:id="rId15"/>
  </p:notesMasterIdLst>
  <p:sldIdLst>
    <p:sldId id="256" r:id="rId2"/>
    <p:sldId id="257" r:id="rId3"/>
    <p:sldId id="258" r:id="rId4"/>
    <p:sldId id="283" r:id="rId5"/>
    <p:sldId id="259" r:id="rId6"/>
    <p:sldId id="277" r:id="rId7"/>
    <p:sldId id="285" r:id="rId8"/>
    <p:sldId id="271" r:id="rId9"/>
    <p:sldId id="265" r:id="rId10"/>
    <p:sldId id="268" r:id="rId11"/>
    <p:sldId id="269" r:id="rId12"/>
    <p:sldId id="278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AD0CA93-DFFE-4130-B4F5-546D3756F7C7}">
          <p14:sldIdLst>
            <p14:sldId id="256"/>
          </p14:sldIdLst>
        </p14:section>
        <p14:section name="Sekcja bez tytułu" id="{9CCF2C08-81FA-4843-9E11-D0401E1CB810}">
          <p14:sldIdLst>
            <p14:sldId id="257"/>
            <p14:sldId id="258"/>
            <p14:sldId id="283"/>
            <p14:sldId id="259"/>
            <p14:sldId id="277"/>
            <p14:sldId id="285"/>
            <p14:sldId id="271"/>
            <p14:sldId id="265"/>
            <p14:sldId id="268"/>
            <p14:sldId id="269"/>
            <p14:sldId id="278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9" d="100"/>
          <a:sy n="89" d="100"/>
        </p:scale>
        <p:origin x="-113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9401-F39E-46B0-BC23-F50FE3D73DF9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CD0A3-13DD-4B8C-B1F3-C16698F64A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1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D0A3-13DD-4B8C-B1F3-C16698F64AB6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224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061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443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57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2577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82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72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849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16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822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620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914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755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01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275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848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869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6E3B-A9CA-4428-BA9D-8820204CAA6B}" type="datetimeFigureOut">
              <a:rPr lang="pl-PL" smtClean="0"/>
              <a:pPr/>
              <a:t>03.06.2024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849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RP243@wp.p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latnosci243@interia.pl" TargetMode="External"/><Relationship Id="rId2" Type="http://schemas.openxmlformats.org/officeDocument/2006/relationships/hyperlink" Target="mailto:przedszkole.p243@eduwarszawa.p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os_p243@interia.p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11344275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220072" y="3284984"/>
            <a:ext cx="698477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</a:rPr>
              <a:t/>
            </a:r>
            <a:br>
              <a:rPr lang="pl-PL" sz="4800" b="1" dirty="0">
                <a:solidFill>
                  <a:srgbClr val="FF0000"/>
                </a:solidFill>
              </a:rPr>
            </a:br>
            <a:r>
              <a:rPr lang="pl-PL" sz="4800" b="1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E715B1BB-B002-96E7-3266-7D3729022E63}"/>
              </a:ext>
            </a:extLst>
          </p:cNvPr>
          <p:cNvSpPr/>
          <p:nvPr/>
        </p:nvSpPr>
        <p:spPr>
          <a:xfrm>
            <a:off x="4589085" y="4293096"/>
            <a:ext cx="166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243</a:t>
            </a:r>
          </a:p>
        </p:txBody>
      </p:sp>
    </p:spTree>
    <p:extLst>
      <p:ext uri="{BB962C8B-B14F-4D97-AF65-F5344CB8AC3E}">
        <p14:creationId xmlns:p14="http://schemas.microsoft.com/office/powerpoint/2010/main" val="354406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36" y="116632"/>
            <a:ext cx="8280920" cy="5832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Rodziców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Przewodniczący: </a:t>
            </a:r>
            <a:r>
              <a:rPr lang="pl-PL" sz="1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Łukasz Czarny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Skarbnik: </a:t>
            </a:r>
            <a:r>
              <a:rPr lang="pl-PL" sz="1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Natalia Sienkiewicz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Konto do wpłat: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15 8019 1036 2003 0701 4365 0001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8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 zł jednorazowo lub w dwóch ratach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8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Wpisać: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numer Przedszkola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imię i nazwisko dziecka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grupa  do której uczęszcza dziecko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Kontakt z RR : </a:t>
            </a:r>
            <a:r>
              <a:rPr lang="pl-PL" sz="8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RRP243@wp.pl</a:t>
            </a:r>
            <a:endParaRPr lang="pl-PL" sz="8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8400" dirty="0"/>
          </a:p>
          <a:p>
            <a:pPr marL="0" indent="0">
              <a:buFont typeface="Arial" panose="020B0604020202020204" pitchFamily="34" charset="0"/>
              <a:buNone/>
            </a:pPr>
            <a:endParaRPr lang="pl-PL" sz="8400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sz="6400" dirty="0"/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5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9392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79612" y="548680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07505" y="-99392"/>
            <a:ext cx="1728191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OPŁATY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12687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583425"/>
            <a:ext cx="932452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pl-PL" sz="1500" b="1" dirty="0"/>
              <a:t> Stawka żywieniowa: Opłaty za wyżywienie wnosi się w okresach miesięcznych, </a:t>
            </a:r>
          </a:p>
          <a:p>
            <a:r>
              <a:rPr lang="pl-PL" sz="1500" b="1" dirty="0"/>
              <a:t>    z góry do dnia 20 - go miesiąca  poprzedzającego miesiąc, w którym następuje korzystanie z         posiłków. </a:t>
            </a:r>
            <a:endParaRPr lang="pl-PL" sz="1500" dirty="0"/>
          </a:p>
          <a:p>
            <a:r>
              <a:rPr lang="pl-PL" sz="1500" dirty="0"/>
              <a:t> - 14,00 zł. ( 3 posiłki )</a:t>
            </a:r>
          </a:p>
          <a:p>
            <a:r>
              <a:rPr lang="pl-PL" sz="1500" dirty="0"/>
              <a:t> - 11,00 zł. ( 2 posiłki w przypadku dzieci odbieranych przed podwieczorkiem– rodzic składa pisemne      		  oświadczenie do dyrektora przedszkola )</a:t>
            </a:r>
          </a:p>
          <a:p>
            <a:r>
              <a:rPr lang="pl-PL" sz="1600" b="1" dirty="0"/>
              <a:t>Odpisy:</a:t>
            </a:r>
            <a:r>
              <a:rPr lang="pl-PL" sz="1500" dirty="0"/>
              <a:t/>
            </a:r>
            <a:br>
              <a:rPr lang="pl-PL" sz="1500" dirty="0"/>
            </a:br>
            <a:r>
              <a:rPr lang="pl-PL" sz="1500" dirty="0"/>
              <a:t>Żywienie– dni nieobecności dziecka odpisujemy – zwracamy przy kolejnej opłacie za przedszkole, z wyjątkiem pierwszego dnia nieobecności. Jeżeli jednak rodzic zawiadomi przedszkole (telefonicznie) w dniu poprzedzającym lub w pierwszym dniu nieobecności do godziny 9.00, że dziecko będzie nieobecne, odpisujemy również pierwszy dzień.</a:t>
            </a:r>
          </a:p>
          <a:p>
            <a:endParaRPr lang="pl-PL" sz="1500" dirty="0"/>
          </a:p>
          <a:p>
            <a:r>
              <a:rPr lang="pl-PL" sz="1600" b="1" i="1" dirty="0"/>
              <a:t>Terminy opłat:</a:t>
            </a:r>
            <a:r>
              <a:rPr lang="pl-PL" sz="1500" dirty="0"/>
              <a:t/>
            </a:r>
            <a:br>
              <a:rPr lang="pl-PL" sz="1500" dirty="0"/>
            </a:br>
            <a:r>
              <a:rPr lang="pl-PL" sz="1500" dirty="0"/>
              <a:t>Opłat dokonujemy na konto bankowe:</a:t>
            </a:r>
          </a:p>
          <a:p>
            <a:r>
              <a:rPr lang="pl-PL" sz="2400" b="1" dirty="0"/>
              <a:t>Żywienie: 03 1030 1508 0000 0005 5060 3055 z imieniem i nazwiskiem dziecka</a:t>
            </a:r>
          </a:p>
          <a:p>
            <a:r>
              <a:rPr lang="pl-PL" sz="1500" dirty="0"/>
              <a:t>Wydruki o wysokości opłat wysyłane są drogą mailową do dnia 10 -go każdego miesiąca oraz maile z kwotą do zapłaty. </a:t>
            </a:r>
          </a:p>
          <a:p>
            <a:endParaRPr lang="pl-PL" sz="1500" dirty="0"/>
          </a:p>
          <a:p>
            <a:r>
              <a:rPr lang="pl-PL" sz="1500" dirty="0"/>
              <a:t>W przypadku nieterminowego uiszczania opłat naliczane będą ustawowe odsetki, a w przypadku braku wpłaty Rada Pedagogiczna podejmuje uchwałę o skreśleniu dziecka z listy.</a:t>
            </a: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80941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/>
              <a:t>Sprawy  organizacyjne: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172272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Podstawa programowa dla przedszkoli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Plan rozwoju przedszkola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Procedury  bezpieczeństwa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Statut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Ustawa o bezpieczeństwie żywności i żywienia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Upoważnienia do odbioru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Zgody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l-PL" dirty="0"/>
              <a:t>Przyprowadzanie dzieci </a:t>
            </a:r>
          </a:p>
          <a:p>
            <a:pPr>
              <a:buFont typeface="Wingdings" pitchFamily="2" charset="2"/>
              <a:buChar char="§"/>
            </a:pPr>
            <a:r>
              <a:rPr lang="pl-PL" dirty="0"/>
              <a:t>Odbieranie dzieci</a:t>
            </a:r>
          </a:p>
          <a:p>
            <a:pPr>
              <a:buFont typeface="Wingdings" pitchFamily="2" charset="2"/>
              <a:buChar char="§"/>
            </a:pPr>
            <a:r>
              <a:rPr lang="pl-PL" dirty="0"/>
              <a:t>Zabezpieczenie dodatkowych  ubranek </a:t>
            </a:r>
            <a:r>
              <a:rPr lang="pl-PL" u="sng" dirty="0"/>
              <a:t>w dużej ilości</a:t>
            </a:r>
            <a:endParaRPr lang="pl-PL" dirty="0"/>
          </a:p>
          <a:p>
            <a:pPr>
              <a:buFont typeface="Wingdings" pitchFamily="2" charset="2"/>
              <a:buChar char="§"/>
            </a:pPr>
            <a:r>
              <a:rPr lang="pl-PL" dirty="0"/>
              <a:t>Wycieczki i wyjścia</a:t>
            </a:r>
          </a:p>
          <a:p>
            <a:pPr>
              <a:buFont typeface="Wingdings" pitchFamily="2" charset="2"/>
              <a:buChar char="§"/>
            </a:pPr>
            <a:r>
              <a:rPr lang="pl-PL" dirty="0"/>
              <a:t>Standardy ochrony małoletnich w tym ochrona wizerunku dzieci</a:t>
            </a:r>
          </a:p>
        </p:txBody>
      </p:sp>
    </p:spTree>
    <p:extLst>
      <p:ext uri="{BB962C8B-B14F-4D97-AF65-F5344CB8AC3E}">
        <p14:creationId xmlns:p14="http://schemas.microsoft.com/office/powerpoint/2010/main" val="320032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CAD86D1A-5BD2-85E8-6147-DC379903523E}"/>
              </a:ext>
            </a:extLst>
          </p:cNvPr>
          <p:cNvSpPr/>
          <p:nvPr/>
        </p:nvSpPr>
        <p:spPr>
          <a:xfrm>
            <a:off x="323528" y="114846"/>
            <a:ext cx="8133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Spotkania adaptacyjne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2C006DB-7265-BA64-8774-8A503993B09C}"/>
              </a:ext>
            </a:extLst>
          </p:cNvPr>
          <p:cNvSpPr txBox="1"/>
          <p:nvPr/>
        </p:nvSpPr>
        <p:spPr>
          <a:xfrm>
            <a:off x="459649" y="1052737"/>
            <a:ext cx="78567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KOTY: </a:t>
            </a:r>
          </a:p>
          <a:p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21.06.2024 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godz. 16:00-17:00</a:t>
            </a:r>
          </a:p>
          <a:p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25.06.2024 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godz. 16:00-17:00</a:t>
            </a:r>
          </a:p>
          <a:p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30.08.2024 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godz. 10:00-11:00</a:t>
            </a:r>
          </a:p>
          <a:p>
            <a:endParaRPr lang="pl-PL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4BAC2D50-4F2D-A416-8868-C0A81290BCE5}"/>
              </a:ext>
            </a:extLst>
          </p:cNvPr>
          <p:cNvSpPr txBox="1"/>
          <p:nvPr/>
        </p:nvSpPr>
        <p:spPr>
          <a:xfrm>
            <a:off x="459647" y="3779298"/>
            <a:ext cx="857684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</a:rPr>
              <a:t>JEŻE : </a:t>
            </a:r>
          </a:p>
          <a:p>
            <a:r>
              <a:rPr lang="pl-PL" sz="3200" b="1" dirty="0" smtClean="0">
                <a:solidFill>
                  <a:schemeClr val="accent4">
                    <a:lumMod val="50000"/>
                  </a:schemeClr>
                </a:solidFill>
              </a:rPr>
              <a:t>26.06.2024 </a:t>
            </a:r>
            <a:r>
              <a:rPr lang="pl-PL" sz="3200" b="1" dirty="0">
                <a:solidFill>
                  <a:schemeClr val="accent4">
                    <a:lumMod val="50000"/>
                  </a:schemeClr>
                </a:solidFill>
              </a:rPr>
              <a:t>godz. 16:00-17:00</a:t>
            </a:r>
          </a:p>
          <a:p>
            <a:r>
              <a:rPr lang="pl-PL" sz="3200" b="1" dirty="0" smtClean="0">
                <a:solidFill>
                  <a:schemeClr val="accent4">
                    <a:lumMod val="50000"/>
                  </a:schemeClr>
                </a:solidFill>
              </a:rPr>
              <a:t>27.06.2024 </a:t>
            </a:r>
            <a:r>
              <a:rPr lang="pl-PL" sz="3200" b="1" dirty="0">
                <a:solidFill>
                  <a:schemeClr val="accent4">
                    <a:lumMod val="50000"/>
                  </a:schemeClr>
                </a:solidFill>
              </a:rPr>
              <a:t>godz. 16:00-17:00</a:t>
            </a:r>
          </a:p>
          <a:p>
            <a:r>
              <a:rPr lang="pl-PL" sz="3200" b="1" dirty="0" smtClean="0">
                <a:solidFill>
                  <a:schemeClr val="accent4">
                    <a:lumMod val="50000"/>
                  </a:schemeClr>
                </a:solidFill>
              </a:rPr>
              <a:t>30.08.2024 </a:t>
            </a:r>
            <a:r>
              <a:rPr lang="pl-PL" sz="3200" b="1" dirty="0">
                <a:solidFill>
                  <a:schemeClr val="accent4">
                    <a:lumMod val="50000"/>
                  </a:schemeClr>
                </a:solidFill>
              </a:rPr>
              <a:t>godz. 10:30-11:30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728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995" y="116632"/>
            <a:ext cx="9036496" cy="5976664"/>
          </a:xfrm>
        </p:spPr>
        <p:txBody>
          <a:bodyPr>
            <a:normAutofit lnSpcReduction="10000"/>
          </a:bodyPr>
          <a:lstStyle/>
          <a:p>
            <a:r>
              <a:rPr lang="pl-PL" sz="6000" b="1" dirty="0">
                <a:solidFill>
                  <a:srgbClr val="FF0000"/>
                </a:solidFill>
              </a:rPr>
              <a:t>Przedszkole nr 243 </a:t>
            </a:r>
          </a:p>
          <a:p>
            <a:r>
              <a:rPr lang="pl-PL" sz="4400" b="1" dirty="0">
                <a:solidFill>
                  <a:schemeClr val="tx1"/>
                </a:solidFill>
              </a:rPr>
              <a:t>Ul. Kordiana 7/11</a:t>
            </a:r>
          </a:p>
          <a:p>
            <a:r>
              <a:rPr lang="pl-PL" b="1" dirty="0">
                <a:solidFill>
                  <a:schemeClr val="tx1"/>
                </a:solidFill>
              </a:rPr>
              <a:t>04-451 Warszawa</a:t>
            </a:r>
          </a:p>
          <a:p>
            <a:r>
              <a:rPr lang="pl-PL" sz="5400" b="1" dirty="0">
                <a:solidFill>
                  <a:srgbClr val="002060"/>
                </a:solidFill>
              </a:rPr>
              <a:t>Telefon : 22 611 92 96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Email 1  </a:t>
            </a:r>
            <a:r>
              <a:rPr lang="pl-PL" b="1" dirty="0">
                <a:solidFill>
                  <a:schemeClr val="tx1"/>
                </a:solidFill>
                <a:hlinkClick r:id="rId2"/>
              </a:rPr>
              <a:t>przedszkole.p243@eduwarszawa.pl</a:t>
            </a:r>
            <a:r>
              <a:rPr lang="pl-PL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Email 2 (dot. opłat) </a:t>
            </a:r>
            <a:r>
              <a:rPr lang="pl-PL" b="1" dirty="0">
                <a:solidFill>
                  <a:srgbClr val="7030A0"/>
                </a:solidFill>
                <a:hlinkClick r:id="rId3"/>
              </a:rPr>
              <a:t>platnosci243@interia.pl</a:t>
            </a:r>
            <a:r>
              <a:rPr lang="pl-PL" b="1" dirty="0">
                <a:solidFill>
                  <a:srgbClr val="7030A0"/>
                </a:solidFill>
              </a:rPr>
              <a:t>; 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Email 3(dot. bezpieczeństwa) </a:t>
            </a:r>
            <a:r>
              <a:rPr lang="pl-PL" b="1" dirty="0">
                <a:solidFill>
                  <a:schemeClr val="tx1"/>
                </a:solidFill>
                <a:hlinkClick r:id="rId4"/>
              </a:rPr>
              <a:t>sos_p243@interia.pl</a:t>
            </a:r>
            <a:r>
              <a:rPr lang="pl-PL" b="1" dirty="0">
                <a:solidFill>
                  <a:schemeClr val="tx1"/>
                </a:solidFill>
              </a:rPr>
              <a:t>;</a:t>
            </a:r>
          </a:p>
          <a:p>
            <a:pPr algn="l"/>
            <a:endParaRPr lang="pl-PL" b="1" dirty="0">
              <a:solidFill>
                <a:schemeClr val="tx1"/>
              </a:solidFill>
            </a:endParaRPr>
          </a:p>
          <a:p>
            <a:pPr algn="l"/>
            <a:endParaRPr lang="pl-PL" b="1" dirty="0">
              <a:solidFill>
                <a:schemeClr val="tx1"/>
              </a:solidFill>
            </a:endParaRPr>
          </a:p>
          <a:p>
            <a:pPr algn="l"/>
            <a:r>
              <a:rPr lang="pl-PL" sz="5400" b="1" dirty="0">
                <a:solidFill>
                  <a:schemeClr val="tx1"/>
                </a:solidFill>
              </a:rPr>
              <a:t>http://www.p243.waw.pl</a:t>
            </a:r>
          </a:p>
        </p:txBody>
      </p:sp>
    </p:spTree>
    <p:extLst>
      <p:ext uri="{BB962C8B-B14F-4D97-AF65-F5344CB8AC3E}">
        <p14:creationId xmlns:p14="http://schemas.microsoft.com/office/powerpoint/2010/main" val="167625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67331" cy="4536504"/>
          </a:xfrm>
        </p:spPr>
        <p:txBody>
          <a:bodyPr>
            <a:normAutofit fontScale="90000"/>
          </a:bodyPr>
          <a:lstStyle/>
          <a:p>
            <a:pPr algn="l"/>
            <a:r>
              <a:rPr lang="pl-PL" sz="1600" b="1" dirty="0">
                <a:solidFill>
                  <a:srgbClr val="0070C0"/>
                </a:solidFill>
              </a:rPr>
              <a:t/>
            </a:r>
            <a:br>
              <a:rPr lang="pl-PL" sz="1600" b="1" dirty="0">
                <a:solidFill>
                  <a:srgbClr val="0070C0"/>
                </a:solidFill>
              </a:rPr>
            </a:br>
            <a:r>
              <a:rPr lang="pl-PL" sz="1600" b="1" dirty="0">
                <a:solidFill>
                  <a:srgbClr val="0070C0"/>
                </a:solidFill>
              </a:rPr>
              <a:t/>
            </a:r>
            <a:br>
              <a:rPr lang="pl-PL" sz="1600" b="1" dirty="0">
                <a:solidFill>
                  <a:srgbClr val="0070C0"/>
                </a:solidFill>
              </a:rPr>
            </a:br>
            <a:r>
              <a:rPr lang="pl-PL" sz="1600" b="1" dirty="0">
                <a:solidFill>
                  <a:srgbClr val="0070C0"/>
                </a:solidFill>
              </a:rPr>
              <a:t/>
            </a:r>
            <a:br>
              <a:rPr lang="pl-PL" sz="1600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B050"/>
                </a:solidFill>
              </a:rPr>
              <a:t>Dyrektor Przedszkola-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   </a:t>
            </a:r>
            <a:r>
              <a:rPr lang="pl-PL" b="1" dirty="0">
                <a:solidFill>
                  <a:srgbClr val="0070C0"/>
                </a:solidFill>
              </a:rPr>
              <a:t>mgr Irmina Jachimowicz</a:t>
            </a:r>
            <a:r>
              <a:rPr lang="pl-PL" b="1" u="sng" dirty="0">
                <a:solidFill>
                  <a:srgbClr val="0070C0"/>
                </a:solidFill>
              </a:rPr>
              <a:t> </a:t>
            </a:r>
            <a:r>
              <a:rPr lang="pl-PL" b="1" dirty="0">
                <a:solidFill>
                  <a:srgbClr val="7030A0"/>
                </a:solidFill>
              </a:rPr>
              <a:t>Wicedyrektor-</a:t>
            </a:r>
            <a:r>
              <a:rPr lang="pl-PL" b="1" u="sng" dirty="0">
                <a:solidFill>
                  <a:srgbClr val="0070C0"/>
                </a:solidFill>
              </a:rPr>
              <a:t/>
            </a:r>
            <a:br>
              <a:rPr lang="pl-PL" b="1" u="sng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   mgr Milena Wiloch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sz="2200" b="1" dirty="0">
                <a:solidFill>
                  <a:srgbClr val="0070C0"/>
                </a:solidFill>
              </a:rPr>
              <a:t> </a:t>
            </a: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Kierownik  gospodarczy-  </a:t>
            </a: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   Pani Iwona Kraszewska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FFC000"/>
                </a:solidFill>
              </a:rPr>
              <a:t>Intendent: </a:t>
            </a: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   Pani Agnieszka Szymańska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5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61" y="-2732"/>
            <a:ext cx="9510713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2503"/>
            <a:ext cx="70723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843808" y="1659536"/>
            <a:ext cx="65236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Nauczyciel- mgr Edyta Tarnowska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Nauczyciel- mgr Justyna Cegiełka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Pomoc nauczyciela- Wioletta Wojtkowska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Asystent- Renata Dworzyńska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0365"/>
            <a:ext cx="2796018" cy="23042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02017"/>
            <a:ext cx="3499279" cy="24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5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57" y="-91280"/>
            <a:ext cx="9510713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2039116"/>
            <a:ext cx="8604448" cy="2880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200" b="1" dirty="0">
                <a:solidFill>
                  <a:srgbClr val="0070C0"/>
                </a:solidFill>
              </a:rPr>
              <a:t>Nauczyciel- mgr Agata Prokop</a:t>
            </a:r>
          </a:p>
          <a:p>
            <a:pPr>
              <a:spcBef>
                <a:spcPts val="0"/>
              </a:spcBef>
            </a:pPr>
            <a:r>
              <a:rPr lang="pl-PL" sz="3200" b="1" dirty="0">
                <a:solidFill>
                  <a:srgbClr val="0070C0"/>
                </a:solidFill>
              </a:rPr>
              <a:t>Nauczyciel- mgr Marta Żochowska</a:t>
            </a:r>
          </a:p>
          <a:p>
            <a:pPr>
              <a:spcBef>
                <a:spcPts val="0"/>
              </a:spcBef>
            </a:pPr>
            <a:r>
              <a:rPr lang="pl-PL" sz="3200" b="1" dirty="0">
                <a:solidFill>
                  <a:srgbClr val="0070C0"/>
                </a:solidFill>
              </a:rPr>
              <a:t>Pomoc nauczyciela- Justyna Świerczyńska</a:t>
            </a:r>
          </a:p>
          <a:p>
            <a:pPr>
              <a:spcBef>
                <a:spcPts val="0"/>
              </a:spcBef>
            </a:pPr>
            <a:r>
              <a:rPr lang="pl-PL" sz="3200" b="1" dirty="0">
                <a:solidFill>
                  <a:srgbClr val="0070C0"/>
                </a:solidFill>
              </a:rPr>
              <a:t>Asystent- Agnieszka Przybyszewska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16" y="188640"/>
            <a:ext cx="7437437" cy="157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98" y="4697760"/>
            <a:ext cx="2365226" cy="216024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" y="156223"/>
            <a:ext cx="2611283" cy="18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88832" cy="108012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ROZKŁAD DNIA  W PRZEDSZKOLU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385392"/>
            <a:ext cx="8064896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Grupy (Kotki, Jeżyki)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6:30 -8:40  schodzenie się dzieci, zabawy dowolne, zajęcia indywidualne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8:40 -9:00  zabawa ruchowa/ przygotowanie do śniadania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9:00 -9:30  śniadanie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9:30 -9:45  zabawy dowolne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9:45 -10:30 zajęcia dydaktyczne w tym jęz. angielski, rytmika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10:30- 11:45 zabawy na powietrzu lub zajęcia w sali przedszkolnej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11:45-12:00  zabawa ruchowa, przygotowanie do obiadu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12:00-12:30  obiad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12:30 -12:45 przygotowanie do odpoczynku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12:45 -13:45 odpoczynek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13:45-14:15  zabawa ruchowa, przygotowanie do podwieczorku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14:15– 14:30 podwieczorek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14:30-15:00  zajęcia popołudniowe w tym jęz. angielski, rytmika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15:00-17:00 zabawy dowolne, słuchanie bajek, zajęcia indywidualne, zabawy grupowe, pobyt na powietrzu </a:t>
            </a:r>
            <a:r>
              <a:rPr lang="pl-PL" sz="1500" b="1" dirty="0"/>
              <a:t/>
            </a:r>
            <a:br>
              <a:rPr lang="pl-PL" sz="1500" b="1" dirty="0"/>
            </a:br>
            <a:endParaRPr lang="pl-PL" sz="1500" b="1" dirty="0"/>
          </a:p>
        </p:txBody>
      </p:sp>
    </p:spTree>
    <p:extLst>
      <p:ext uri="{BB962C8B-B14F-4D97-AF65-F5344CB8AC3E}">
        <p14:creationId xmlns:p14="http://schemas.microsoft.com/office/powerpoint/2010/main" val="320573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tytuł 2"/>
          <p:cNvSpPr txBox="1">
            <a:spLocks/>
          </p:cNvSpPr>
          <p:nvPr/>
        </p:nvSpPr>
        <p:spPr>
          <a:xfrm>
            <a:off x="-108520" y="188430"/>
            <a:ext cx="9361040" cy="648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Język angielski: </a:t>
            </a:r>
            <a:r>
              <a:rPr lang="pl-PL" sz="2600" b="1" dirty="0">
                <a:solidFill>
                  <a:schemeClr val="accent1"/>
                </a:solidFill>
              </a:rPr>
              <a:t>mgr Magdalena Machacka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Rytmika: </a:t>
            </a:r>
            <a:r>
              <a:rPr lang="pl-PL" sz="2600" b="1" dirty="0">
                <a:solidFill>
                  <a:schemeClr val="accent1"/>
                </a:solidFill>
              </a:rPr>
              <a:t>mgr Ludwika Kryczka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Logopeda: </a:t>
            </a:r>
            <a:r>
              <a:rPr lang="pl-PL" sz="2600" b="1" dirty="0">
                <a:solidFill>
                  <a:schemeClr val="accent1"/>
                </a:solidFill>
              </a:rPr>
              <a:t>mgr Anna Jóźwik 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Psycholog: </a:t>
            </a:r>
            <a:r>
              <a:rPr lang="pl-PL" sz="2600" b="1" dirty="0">
                <a:solidFill>
                  <a:schemeClr val="tx2">
                    <a:lumMod val="75000"/>
                  </a:schemeClr>
                </a:solidFill>
              </a:rPr>
              <a:t>Poradnia- </a:t>
            </a:r>
            <a:r>
              <a:rPr lang="pl-PL" sz="2600" b="1" dirty="0">
                <a:solidFill>
                  <a:schemeClr val="accent1"/>
                </a:solidFill>
              </a:rPr>
              <a:t>mgr Marta Chorzela 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Psycholog</a:t>
            </a:r>
            <a:r>
              <a:rPr lang="pl-PL" sz="2600" b="1" dirty="0">
                <a:solidFill>
                  <a:srgbClr val="7030A0"/>
                </a:solidFill>
              </a:rPr>
              <a:t>: </a:t>
            </a:r>
            <a:r>
              <a:rPr lang="pl-PL" sz="2600" b="1" dirty="0">
                <a:solidFill>
                  <a:schemeClr val="accent2">
                    <a:lumMod val="50000"/>
                  </a:schemeClr>
                </a:solidFill>
              </a:rPr>
              <a:t>Przedszkole</a:t>
            </a:r>
            <a:r>
              <a:rPr lang="pl-PL" sz="2600" b="1" dirty="0">
                <a:solidFill>
                  <a:srgbClr val="7030A0"/>
                </a:solidFill>
              </a:rPr>
              <a:t>- </a:t>
            </a:r>
            <a:r>
              <a:rPr lang="pl-PL" sz="2600" b="1" dirty="0">
                <a:solidFill>
                  <a:schemeClr val="accent1"/>
                </a:solidFill>
              </a:rPr>
              <a:t>mgr Katarzyna Borychowska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Pedagog specjalny</a:t>
            </a:r>
            <a:r>
              <a:rPr lang="pl-PL" sz="2600" b="1" dirty="0">
                <a:solidFill>
                  <a:srgbClr val="7030A0"/>
                </a:solidFill>
              </a:rPr>
              <a:t>: </a:t>
            </a:r>
            <a:r>
              <a:rPr lang="pl-PL" sz="2600" b="1" dirty="0">
                <a:solidFill>
                  <a:schemeClr val="accent1"/>
                </a:solidFill>
              </a:rPr>
              <a:t>mgr Karolina Łojek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Terapia ręki: </a:t>
            </a:r>
            <a:r>
              <a:rPr lang="pl-PL" sz="2600" b="1" dirty="0">
                <a:solidFill>
                  <a:schemeClr val="accent1"/>
                </a:solidFill>
              </a:rPr>
              <a:t>mgr Agata Prokop, mgr Anna Jóźwik, </a:t>
            </a:r>
          </a:p>
          <a:p>
            <a:pPr algn="l"/>
            <a:r>
              <a:rPr lang="pl-PL" sz="2600" b="1" dirty="0">
                <a:solidFill>
                  <a:schemeClr val="accent1"/>
                </a:solidFill>
              </a:rPr>
              <a:t>mgr Katarzyna Rogala, mgr Edyta Tarnowska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Terapia TUS: </a:t>
            </a:r>
            <a:r>
              <a:rPr lang="pl-PL" sz="2600" b="1" dirty="0">
                <a:solidFill>
                  <a:srgbClr val="92D050"/>
                </a:solidFill>
              </a:rPr>
              <a:t>mgr Justyna Cegiełka, mgr Karolina Łojek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Terapia pedagogiczna: </a:t>
            </a:r>
            <a:r>
              <a:rPr lang="pl-PL" sz="2600" b="1" dirty="0">
                <a:solidFill>
                  <a:schemeClr val="accent1"/>
                </a:solidFill>
              </a:rPr>
              <a:t>mgr Agata Prokop, mgr Karolina Łojek, mgr Katarzyna Rogala </a:t>
            </a:r>
          </a:p>
          <a:p>
            <a:pPr algn="l"/>
            <a:endParaRPr lang="pl-PL" b="1" dirty="0">
              <a:solidFill>
                <a:srgbClr val="7030A0"/>
              </a:solidFill>
            </a:endParaRPr>
          </a:p>
          <a:p>
            <a:pPr algn="l"/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15416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zawartości 2"/>
          <p:cNvSpPr txBox="1">
            <a:spLocks/>
          </p:cNvSpPr>
          <p:nvPr/>
        </p:nvSpPr>
        <p:spPr>
          <a:xfrm>
            <a:off x="0" y="260648"/>
            <a:ext cx="9144000" cy="66967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i="1" u="sng" dirty="0">
                <a:solidFill>
                  <a:srgbClr val="FF0000"/>
                </a:solidFill>
              </a:rPr>
              <a:t>Realizujemy i wdrażamy:</a:t>
            </a:r>
            <a:endParaRPr lang="pl-PL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System zarządzania SCRUM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Kodowanie na dywanie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Innowację  pedagogiczną – „</a:t>
            </a:r>
            <a:r>
              <a:rPr lang="pl-PL" sz="2600" b="1" dirty="0" err="1">
                <a:solidFill>
                  <a:schemeClr val="accent5">
                    <a:lumMod val="75000"/>
                  </a:schemeClr>
                </a:solidFill>
              </a:rPr>
              <a:t>Savoir-vivre</a:t>
            </a: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Bezpieczny Przedszkolak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Współpracy ze szkołą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„Przyjaciele ZIPPIEGO”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„Z Kicią Kocią maluch zmieniają się w zuchy”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Zdrowo jem więcej wiem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5 porcji warzyw i owoców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Mamo tato wolę wodę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Zdrowo jemy, zdrowo rośniemy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Kampania Postaw na rodzinę </a:t>
            </a:r>
          </a:p>
          <a:p>
            <a:pPr marL="0" indent="0">
              <a:buNone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I wiele innych ciekawych programów, projektów i akcji</a:t>
            </a:r>
          </a:p>
          <a:p>
            <a:pPr marL="0" indent="0">
              <a:buNone/>
            </a:pPr>
            <a:endParaRPr lang="pl-PL" sz="2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79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404665"/>
            <a:ext cx="518457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GOTUJĄ DLA DZIECI </a:t>
            </a:r>
          </a:p>
          <a:p>
            <a:pPr marL="0" indent="0">
              <a:buNone/>
            </a:pPr>
            <a:r>
              <a:rPr lang="pl-PL" sz="1600" dirty="0"/>
              <a:t>Pani Jolanta Więch </a:t>
            </a:r>
          </a:p>
          <a:p>
            <a:pPr marL="0" indent="0">
              <a:buNone/>
            </a:pPr>
            <a:r>
              <a:rPr lang="pl-PL" sz="1600" dirty="0"/>
              <a:t>Pani Hanna Białkowska</a:t>
            </a:r>
          </a:p>
          <a:p>
            <a:pPr marL="0" indent="0">
              <a:buNone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Pani Jaroslava Olaskyevich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Pani  Paulina Guzek  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2"/>
          </p:nvPr>
        </p:nvSpPr>
        <p:spPr>
          <a:xfrm>
            <a:off x="3203848" y="3501008"/>
            <a:ext cx="576064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Konserwator /Dozorca</a:t>
            </a:r>
          </a:p>
          <a:p>
            <a:pPr marL="0" indent="0">
              <a:buNone/>
            </a:pPr>
            <a:r>
              <a:rPr lang="pl-PL" dirty="0"/>
              <a:t>Pan Leszek Barczak</a:t>
            </a:r>
          </a:p>
          <a:p>
            <a:pPr marL="0" indent="0">
              <a:buNone/>
            </a:pPr>
            <a:r>
              <a:rPr lang="pl-PL" dirty="0"/>
              <a:t>Pan Robert Chomont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554843" cy="27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p118.przedszkola.net.pl/userfiles/garden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1982"/>
            <a:ext cx="3096344" cy="26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263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1342</TotalTime>
  <Words>518</Words>
  <Application>Microsoft Office PowerPoint</Application>
  <PresentationFormat>Pokaz na ekranie (4:3)</PresentationFormat>
  <Paragraphs>130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Faseta</vt:lpstr>
      <vt:lpstr>           </vt:lpstr>
      <vt:lpstr>Prezentacja programu PowerPoint</vt:lpstr>
      <vt:lpstr>   Dyrektor Przedszkola-     mgr Irmina Jachimowicz Wicedyrektor-     mgr Milena Wiloch     Kierownik  gospodarczy-       Pani Iwona Kraszewska Intendent:      Pani Agnieszka Szymańska   </vt:lpstr>
      <vt:lpstr>Prezentacja programu PowerPoint</vt:lpstr>
      <vt:lpstr>Prezentacja programu PowerPoint</vt:lpstr>
      <vt:lpstr>ROZKŁAD DNIA  W PRZEDSZKOLU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Sprawy  organizacyjne: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po wakacjach !</dc:title>
  <dc:creator>IRMINA</dc:creator>
  <cp:lastModifiedBy>Karolina</cp:lastModifiedBy>
  <cp:revision>135</cp:revision>
  <dcterms:created xsi:type="dcterms:W3CDTF">2015-08-31T15:47:51Z</dcterms:created>
  <dcterms:modified xsi:type="dcterms:W3CDTF">2024-06-03T05:26:28Z</dcterms:modified>
</cp:coreProperties>
</file>